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4B0105-DB19-4D69-B2C3-3E0C3D052A73}">
  <a:tblStyle styleId="{104B0105-DB19-4D69-B2C3-3E0C3D052A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swald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verag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9b2dd3871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9b2dd3871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9a5b41b2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9a5b41b2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promise of direct GPU to GPU communication sounds great, avoiding unnecessary data copies should be faster, but that wasn’t the case for us in practice.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GPUs are capable of doing many tasks faster than CPUs, but </a:t>
            </a:r>
            <a:r>
              <a:rPr lang="en"/>
              <a:t>it’s important not to assume that they are faster in every scenario. Always benchmark new implementations.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9a5b41b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9a5b41b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that all-to-all communication is used in distributed computing.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Briefly mention the examples and highlight that the distributed algorithms get incorporated in various types of simulations.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Refer to the diagram, mention that each process sends a portion of its data to every other process.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0e0ecb6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0e0ecb6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popular algorithms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0e0ecb64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0e0ecb64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background on what MPI and NCCL are. The audience is probably well acquainted with MPI but less f</a:t>
            </a:r>
            <a:r>
              <a:rPr lang="en"/>
              <a:t>amiliar</a:t>
            </a:r>
            <a:r>
              <a:rPr lang="en"/>
              <a:t> with NCCL.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c4b5cf50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c4b5cf50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c75fc9bf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c75fc9bf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Bruck algorithm works in phases and the communication has to happen in a particular order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Highlight the send and receive calls and the loop that contains them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cannot have a single nccl group contain all the calls because NCCL will enforce the ordering as we expect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0e0ecb6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0e0ecb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9b2dd3871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9b2dd3871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9b2dd3871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9b2dd3871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www.open-mpi.org/" TargetMode="External"/><Relationship Id="rId5" Type="http://schemas.openxmlformats.org/officeDocument/2006/relationships/hyperlink" Target="https://www.nvidia.com/en-us/about-nvidia/legal-info/logo-brand-usage/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dl.acm.org/doi/abs/10.1145/3502181.3531468" TargetMode="External"/><Relationship Id="rId5" Type="http://schemas.openxmlformats.org/officeDocument/2006/relationships/hyperlink" Target="https://docs.nvidia.com/deeplearning/nccl/user-guide/docs/usage/groups.html" TargetMode="External"/><Relationship Id="rId6" Type="http://schemas.openxmlformats.org/officeDocument/2006/relationships/hyperlink" Target="https://docs.nvidia.com/deeplearning/nccl/user-guide/docs/usage/p2p.html?highlight=all%20all#all-to-al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58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/>
              <a:t>Benchmarking the Bruck Algorithm for All-to-All Communication in multi-GPU environments</a:t>
            </a:r>
            <a:r>
              <a:rPr lang="en" sz="3920"/>
              <a:t> </a:t>
            </a:r>
            <a:r>
              <a:rPr lang="en" sz="3920"/>
              <a:t>using NCCL</a:t>
            </a:r>
            <a:endParaRPr sz="39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023900"/>
            <a:ext cx="8520600" cy="1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ERROR Workshop 2023</a:t>
            </a:r>
            <a:br>
              <a:rPr lang="en" sz="2100"/>
            </a:br>
            <a:br>
              <a:rPr lang="en" sz="2100"/>
            </a:br>
            <a:r>
              <a:rPr lang="en" sz="1900"/>
              <a:t>Andres Sewell</a:t>
            </a:r>
            <a:br>
              <a:rPr lang="en" sz="1900">
                <a:solidFill>
                  <a:srgbClr val="FF0000"/>
                </a:solidFill>
              </a:rPr>
            </a:br>
            <a:r>
              <a:rPr lang="en" sz="1900"/>
              <a:t>Computer Science Department</a:t>
            </a:r>
            <a:br>
              <a:rPr lang="en" sz="1900"/>
            </a:br>
            <a:r>
              <a:rPr lang="en" sz="1900"/>
              <a:t>Utah State University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05875"/>
            <a:ext cx="8520600" cy="34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communicating small message sizes in multi-GPU settings, </a:t>
            </a:r>
            <a:r>
              <a:rPr lang="en"/>
              <a:t>it is faster to use</a:t>
            </a:r>
            <a:r>
              <a:rPr lang="en"/>
              <a:t> MPI-based Bruck.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default NCCL All-to-All fits entirely into a NCCL group. Bruck communication is dependent, and therefore can’t fit entirely into a NCCL group.</a:t>
            </a:r>
            <a:br>
              <a:rPr lang="en"/>
            </a:b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00" y="3161925"/>
            <a:ext cx="7258201" cy="15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400" y="907338"/>
            <a:ext cx="3124475" cy="372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867" y="2189947"/>
            <a:ext cx="1113830" cy="7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5">
            <a:alphaModFix/>
          </a:blip>
          <a:srcRect b="9624" l="2071" r="9799" t="0"/>
          <a:stretch/>
        </p:blipFill>
        <p:spPr>
          <a:xfrm>
            <a:off x="5656924" y="3419750"/>
            <a:ext cx="499044" cy="501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4691675"/>
            <a:ext cx="85206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Illustration credit: The Tortoise and the Hare, ''The Aesop for Children'', Public Domain</a:t>
            </a:r>
            <a:endParaRPr sz="1000"/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assume, always benchmark!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6498575" y="2189950"/>
            <a:ext cx="222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Thank you!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</a:t>
            </a:r>
            <a:r>
              <a:rPr lang="en"/>
              <a:t>What</a:t>
            </a:r>
            <a:r>
              <a:rPr lang="en"/>
              <a:t> is All-to-All communication, where is it used?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distributed …</a:t>
            </a:r>
            <a:endParaRPr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lgorithms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Sorting, graph theory,</a:t>
            </a:r>
            <a:r>
              <a:rPr lang="en"/>
              <a:t> </a:t>
            </a:r>
            <a:r>
              <a:rPr lang="en"/>
              <a:t>linear algebra, relational algebra</a:t>
            </a:r>
            <a:r>
              <a:rPr lang="en"/>
              <a:t>, etc.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Scientific Simulations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NekRS, SPARTA, LAMMPS, etc.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PyTorch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349" y="1293376"/>
            <a:ext cx="4379950" cy="226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99200" y="3423050"/>
            <a:ext cx="4095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Visual example of how the All-to-All communication pattern distributes data among processes.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Spread-out </a:t>
            </a:r>
            <a:r>
              <a:rPr lang="en"/>
              <a:t>vs</a:t>
            </a:r>
            <a:r>
              <a:rPr lang="en"/>
              <a:t> Bruck Algorithm Comparison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3311950"/>
            <a:ext cx="3931648" cy="1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42" y="3311950"/>
            <a:ext cx="4025158" cy="15876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" name="Google Shape;76;p15"/>
          <p:cNvGraphicFramePr/>
          <p:nvPr/>
        </p:nvGraphicFramePr>
        <p:xfrm>
          <a:off x="394450" y="109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{104B0105-DB19-4D69-B2C3-3E0C3D052A73}</a:tableStyleId>
              </a:tblPr>
              <a:tblGrid>
                <a:gridCol w="2202775"/>
                <a:gridCol w="3355725"/>
                <a:gridCol w="2779275"/>
              </a:tblGrid>
              <a:tr h="33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Spread-out</a:t>
                      </a:r>
                      <a:endParaRPr b="1" sz="1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Bruck</a:t>
                      </a:r>
                      <a:endParaRPr b="1" sz="1500"/>
                    </a:p>
                  </a:txBody>
                  <a:tcPr marT="91425" marB="91425" marR="91425" marL="91425" anchor="ctr"/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Communication steps per process 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endParaRPr i="1"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O(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)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O(log₂(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))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284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Data transmitted per step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Relatively less: (data / 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)</a:t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Relatively more: (data / log₂(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))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  <a:tr h="673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Ideal circumstances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Computation-bound</a:t>
                      </a:r>
                      <a:endParaRPr sz="10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Relatively s</a:t>
                      </a: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mall 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endParaRPr i="1" sz="10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Large messages (&gt; 2KB)</a:t>
                      </a:r>
                      <a:endParaRPr sz="10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Communication-bound</a:t>
                      </a:r>
                      <a:endParaRPr sz="10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Relatively large </a:t>
                      </a:r>
                      <a:r>
                        <a:rPr i="1"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</a:t>
                      </a:r>
                      <a:endParaRPr i="1" sz="10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Average"/>
                        <a:buChar char="●"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Small messages (&lt; 2KB)</a:t>
                      </a:r>
                      <a:endParaRPr sz="1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cxnSp>
        <p:nvCxnSpPr>
          <p:cNvPr id="77" name="Google Shape;77;p15"/>
          <p:cNvCxnSpPr/>
          <p:nvPr/>
        </p:nvCxnSpPr>
        <p:spPr>
          <a:xfrm flipH="1">
            <a:off x="3500475" y="2951275"/>
            <a:ext cx="750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5"/>
          <p:cNvCxnSpPr/>
          <p:nvPr/>
        </p:nvCxnSpPr>
        <p:spPr>
          <a:xfrm flipH="1">
            <a:off x="7310800" y="2951275"/>
            <a:ext cx="54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All-to-All Communication for CPUs and GPUs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88600"/>
            <a:ext cx="6130200" cy="33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 Passing Interface (</a:t>
            </a:r>
            <a:r>
              <a:rPr lang="en"/>
              <a:t>MPI)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Protocol that facilitates communication in distributed settings.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Several implementations exist: OpenMPI, MPICH, and vendor-optimized MPI.</a:t>
            </a:r>
            <a:br>
              <a:rPr lang="en" sz="1300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NVIDIA Collective Communications Library (NCCL)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Library for performing MPI-style distributed communication across many NVIDIA GPUs.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direct GPU to GPU communication.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25" y="1330700"/>
            <a:ext cx="983500" cy="9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4504175"/>
            <a:ext cx="85206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OpenMPI logo</a:t>
            </a:r>
            <a:r>
              <a:rPr lang="en" sz="1000"/>
              <a:t> credit: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http://www.open-mpi.org/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NVIDA logo credit: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https://www.nvidia.com/en-us/about-nvidia/legal-info/logo-brand-usage/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2325" y="2689775"/>
            <a:ext cx="19833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Important Differences Between MPI and NCCL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27975"/>
            <a:ext cx="36834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MPI</a:t>
            </a:r>
            <a:endParaRPr sz="1600"/>
          </a:p>
          <a:p>
            <a:pPr indent="-307945" lvl="0" marL="457200" rtl="0" algn="l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lang="en" sz="1249"/>
              <a:t>Provides uniform and non-uniform All-to-All implementations via MPI_Alltoall and MPI_Alltoallv respectively.</a:t>
            </a:r>
            <a:br>
              <a:rPr lang="en" sz="1249"/>
            </a:br>
            <a:endParaRPr sz="1249"/>
          </a:p>
          <a:p>
            <a:pPr indent="-33334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249"/>
              <a:t>MPI-based Bruck has been shown to be optimal in communication-bound scenarios.</a:t>
            </a:r>
            <a:br>
              <a:rPr lang="en" sz="1649"/>
            </a:br>
            <a:endParaRPr sz="1649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027000" y="1127975"/>
            <a:ext cx="49866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NCCL</a:t>
            </a:r>
            <a:endParaRPr sz="16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NCCL communication require GPU kernels launches (which have inherent </a:t>
            </a:r>
            <a:r>
              <a:rPr b="1" lang="en" sz="1200"/>
              <a:t>overhead</a:t>
            </a:r>
            <a:r>
              <a:rPr lang="en" sz="1200"/>
              <a:t>).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Implementation of collectives are </a:t>
            </a:r>
            <a:r>
              <a:rPr b="1" lang="en" sz="1200"/>
              <a:t>proprietary</a:t>
            </a:r>
            <a:r>
              <a:rPr lang="en" sz="1200"/>
              <a:t>. </a:t>
            </a:r>
            <a:r>
              <a:rPr b="1" lang="en" sz="1200"/>
              <a:t>No study</a:t>
            </a:r>
            <a:r>
              <a:rPr lang="en" sz="1200"/>
              <a:t> has been done to assess performance of all-to-all using different algorithms.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NVIDIA suggests using a for loop of send and receive operations: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Has the concept of NCCL groups, used to: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Aggregate communication operations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Merge multiple send/receive point-to-point operations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Progresses </a:t>
            </a:r>
            <a:r>
              <a:rPr b="1" lang="en" sz="1200"/>
              <a:t>asynchronously</a:t>
            </a:r>
            <a:r>
              <a:rPr lang="en" sz="1200"/>
              <a:t> if communication is independent</a:t>
            </a:r>
            <a:endParaRPr sz="12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926" y="2786475"/>
            <a:ext cx="3341150" cy="8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59300" y="3875100"/>
            <a:ext cx="85206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Optimizing the Bruck Algorithm for Non-uniform All-to-all Communication</a:t>
            </a:r>
            <a:br>
              <a:rPr lang="en" sz="800"/>
            </a:br>
            <a:r>
              <a:rPr lang="en" sz="800" u="sng">
                <a:solidFill>
                  <a:schemeClr val="hlink"/>
                </a:solidFill>
                <a:hlinkClick r:id="rId4"/>
              </a:rPr>
              <a:t>https://dl.acm.org/doi/abs/10.1145/3502181.3531468</a:t>
            </a:r>
            <a:br>
              <a:rPr lang="en" sz="800"/>
            </a:br>
            <a:br>
              <a:rPr lang="en" sz="800"/>
            </a:br>
            <a:r>
              <a:rPr lang="en" sz="800"/>
              <a:t>NCCL Group info</a:t>
            </a:r>
            <a:br>
              <a:rPr lang="en" sz="800"/>
            </a:br>
            <a:r>
              <a:rPr lang="en" sz="800" u="sng">
                <a:solidFill>
                  <a:schemeClr val="hlink"/>
                </a:solidFill>
                <a:hlinkClick r:id="rId5"/>
              </a:rPr>
              <a:t>https://docs.nvidia.com/deeplearning/nccl/user-guide/docs/usage/groups.html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NCCL All-to-All implementation</a:t>
            </a:r>
            <a:br>
              <a:rPr lang="en" sz="800"/>
            </a:br>
            <a:r>
              <a:rPr lang="en" sz="800" u="sng">
                <a:solidFill>
                  <a:schemeClr val="hlink"/>
                </a:solidFill>
                <a:hlinkClick r:id="rId6"/>
              </a:rPr>
              <a:t>https://docs.nvidia.com/deeplearning/nccl/user-guide/docs/usage/p2p.html?highlight=all%20all#all-to-all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Continued: Bruck Implementation Using NCCL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575" y="1095200"/>
            <a:ext cx="502285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1043675" y="3430675"/>
            <a:ext cx="928800" cy="29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Weak Scaling Study Using MPI-Bruck</a:t>
            </a:r>
            <a:endParaRPr sz="24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94450" y="812350"/>
            <a:ext cx="4504200" cy="30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Results: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MPI-based Bruck is optimal in communication-bound scenarios.</a:t>
            </a:r>
            <a:br>
              <a:rPr lang="en" sz="1300"/>
            </a:b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The default NCCL All-to-All appears to use Spread-out.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We hypothesized that NCCL-based Bruck would also perform optimally in communication-bound scenarios.</a:t>
            </a:r>
            <a:endParaRPr sz="13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259" y="211213"/>
            <a:ext cx="3773042" cy="47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19725" y="4508025"/>
            <a:ext cx="51984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/>
              <a:t>Note: results shown were collected using the Polaris supercomputer at the Argonne Leadership Computing Facility.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 Methodology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 a NCCL version of the Bruck algorithm.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Incorporate NCCL-Bruck into the official nccl-tests benchmark.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Measure scaling performance of both the default All-to-All and our Bruck implementation on Polaris and ThetaGPU (Argonne National Lab).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message sizes between 16 and 2048 bytes, the range where we would expect Bruck to perform best.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Weak Scaling Study Comparing All-to-All Performance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10307" l="0" r="0" t="10100"/>
          <a:stretch/>
        </p:blipFill>
        <p:spPr>
          <a:xfrm>
            <a:off x="61612" y="1057625"/>
            <a:ext cx="9020774" cy="336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4463075"/>
            <a:ext cx="85206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Note: results shown were collected using the Polaris supercomputer at the Argonne Leadership Computing Facility. Similar results were also observed on the Theta-GPU supercomputer.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